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5ED"/>
    <a:srgbClr val="B9D5EE"/>
    <a:srgbClr val="91B6CD"/>
    <a:srgbClr val="FB8500"/>
    <a:srgbClr val="FF910D"/>
    <a:srgbClr val="148BA6"/>
    <a:srgbClr val="4E81D7"/>
    <a:srgbClr val="0008E5"/>
    <a:srgbClr val="0043A6"/>
    <a:srgbClr val="1F9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 autoAdjust="0"/>
    <p:restoredTop sz="94660"/>
  </p:normalViewPr>
  <p:slideViewPr>
    <p:cSldViewPr snapToGrid="0">
      <p:cViewPr>
        <p:scale>
          <a:sx n="240" d="100"/>
          <a:sy n="240" d="100"/>
        </p:scale>
        <p:origin x="640" y="-7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7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84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57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9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2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1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55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8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6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25377-B33B-4E3B-ABC4-2EE9AAB9ECD0}" type="datetimeFigureOut">
              <a:rPr lang="en-GB" smtClean="0"/>
              <a:t>23/11/2023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DBC3-FCCB-41CC-B403-EF4AFF6D9F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2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obevents.eventsair.com/neurofly2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8B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D4E89-E481-F87B-F70F-105AB9179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414" y="1621191"/>
            <a:ext cx="5829300" cy="3448756"/>
          </a:xfrm>
        </p:spPr>
        <p:txBody>
          <a:bodyPr/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8388C45-EDAD-500D-2EF5-02E0D7BD5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4" y="4459317"/>
            <a:ext cx="6683375" cy="1175674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20</a:t>
            </a:r>
            <a:r>
              <a:rPr lang="en-GB" sz="1800" b="1" baseline="30000" dirty="0">
                <a:solidFill>
                  <a:schemeClr val="bg1"/>
                </a:solidFill>
              </a:rPr>
              <a:t>th</a:t>
            </a:r>
            <a:r>
              <a:rPr lang="en-GB" sz="1800" b="1" dirty="0">
                <a:solidFill>
                  <a:schemeClr val="bg1"/>
                </a:solidFill>
              </a:rPr>
              <a:t> Biennial European Drosophila Neurobiology Conference</a:t>
            </a:r>
          </a:p>
          <a:p>
            <a:r>
              <a:rPr lang="en-GB" sz="1800" dirty="0">
                <a:solidFill>
                  <a:schemeClr val="bg1"/>
                </a:solidFill>
              </a:rPr>
              <a:t>University of Birmingham, UK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A62C3A-605C-77AC-CD31-257AD1030776}"/>
              </a:ext>
            </a:extLst>
          </p:cNvPr>
          <p:cNvGrpSpPr/>
          <p:nvPr/>
        </p:nvGrpSpPr>
        <p:grpSpPr>
          <a:xfrm>
            <a:off x="244539" y="358683"/>
            <a:ext cx="6417324" cy="3905737"/>
            <a:chOff x="178029" y="358683"/>
            <a:chExt cx="6452879" cy="3927377"/>
          </a:xfrm>
        </p:grpSpPr>
        <p:pic>
          <p:nvPicPr>
            <p:cNvPr id="4" name="Picture 3" descr="A tall tower with a clock in the distance">
              <a:extLst>
                <a:ext uri="{FF2B5EF4-FFF2-40B4-BE49-F238E27FC236}">
                  <a16:creationId xmlns:a16="http://schemas.microsoft.com/office/drawing/2014/main" id="{00210356-249B-7247-EC6C-FF7734CA2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81" r="1888" b="5441"/>
            <a:stretch/>
          </p:blipFill>
          <p:spPr>
            <a:xfrm>
              <a:off x="178030" y="1592938"/>
              <a:ext cx="6452878" cy="2693122"/>
            </a:xfrm>
            <a:prstGeom prst="rect">
              <a:avLst/>
            </a:prstGeom>
          </p:spPr>
        </p:pic>
        <p:pic>
          <p:nvPicPr>
            <p:cNvPr id="5" name="Picture 4" descr="A spider with blue text&#10;&#10;Description automatically generated">
              <a:extLst>
                <a:ext uri="{FF2B5EF4-FFF2-40B4-BE49-F238E27FC236}">
                  <a16:creationId xmlns:a16="http://schemas.microsoft.com/office/drawing/2014/main" id="{DE36E4F3-622C-69D2-DB3D-04CE09D70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2" t="17064" r="969" b="10397"/>
            <a:stretch/>
          </p:blipFill>
          <p:spPr>
            <a:xfrm>
              <a:off x="178029" y="358683"/>
              <a:ext cx="6452877" cy="13325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B59755-5DCA-ADF4-21AC-D4CAEB4D1716}"/>
              </a:ext>
            </a:extLst>
          </p:cNvPr>
          <p:cNvSpPr txBox="1"/>
          <p:nvPr/>
        </p:nvSpPr>
        <p:spPr>
          <a:xfrm>
            <a:off x="235179" y="5202768"/>
            <a:ext cx="40731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solidFill>
                  <a:srgbClr val="FB85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1600" i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 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Gaia</a:t>
            </a:r>
            <a:r>
              <a:rPr lang="en-US" sz="1200" dirty="0">
                <a:solidFill>
                  <a:srgbClr val="1F9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Tavosanis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RWTH University, Germany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Bassem</a:t>
            </a:r>
            <a:r>
              <a:rPr lang="en-US" sz="1200" dirty="0">
                <a:solidFill>
                  <a:srgbClr val="1F9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(Paris Brain Institute, France)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Fen-Biao </a:t>
            </a:r>
            <a:r>
              <a:rPr lang="en-US" sz="1400" b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Gao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Umass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 Medical School, US)</a:t>
            </a:r>
          </a:p>
          <a:p>
            <a:pPr>
              <a:spcAft>
                <a:spcPts val="600"/>
              </a:spcAft>
            </a:pP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Hongyan</a:t>
            </a:r>
            <a:r>
              <a:rPr lang="en-US" sz="1200" dirty="0">
                <a:solidFill>
                  <a:srgbClr val="1F9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(Duke-NUS Med Sch, Singapore)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Lars</a:t>
            </a:r>
            <a:r>
              <a:rPr lang="en-US" sz="1200" dirty="0">
                <a:solidFill>
                  <a:srgbClr val="1F9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Chittka</a:t>
            </a:r>
            <a:r>
              <a:rPr lang="en-US" sz="1400" b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(Queen Mary University, UK)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Florence</a:t>
            </a:r>
            <a:r>
              <a:rPr lang="en-US" sz="1200" dirty="0">
                <a:solidFill>
                  <a:srgbClr val="1F9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</a:t>
            </a:r>
            <a:r>
              <a:rPr lang="en-US" sz="1400" b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(Université Côte d’Azur, France)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Bruno </a:t>
            </a:r>
            <a:r>
              <a:rPr lang="en-US" sz="1400" b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US" sz="1400" b="1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Swinderen</a:t>
            </a:r>
            <a:r>
              <a:rPr lang="en-US" sz="1400" b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(Univ of Queensland, Australia</a:t>
            </a:r>
            <a:r>
              <a:rPr lang="en-US" sz="1200" dirty="0">
                <a:solidFill>
                  <a:srgbClr val="FB8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Irene</a:t>
            </a:r>
            <a:r>
              <a:rPr lang="en-US" sz="1200" dirty="0">
                <a:solidFill>
                  <a:srgbClr val="1F9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Miguel-</a:t>
            </a:r>
            <a:r>
              <a:rPr lang="en-US" sz="1400" b="1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Aliaga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(Imperial College London, UK)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118D0-E593-C5E2-80A0-8DB35AA5883C}"/>
              </a:ext>
            </a:extLst>
          </p:cNvPr>
          <p:cNvSpPr txBox="1"/>
          <p:nvPr/>
        </p:nvSpPr>
        <p:spPr>
          <a:xfrm>
            <a:off x="2095736" y="9193196"/>
            <a:ext cx="2618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910D"/>
                </a:solidFill>
              </a:rPr>
              <a:t>Visit: </a:t>
            </a:r>
            <a:r>
              <a:rPr lang="en-GB" sz="2000" b="1" dirty="0">
                <a:solidFill>
                  <a:srgbClr val="FF910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neurofly2024.org </a:t>
            </a:r>
            <a:endParaRPr lang="en-GB" sz="2000" b="1" dirty="0">
              <a:solidFill>
                <a:srgbClr val="FF910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E57F7-80C1-18DA-A4E3-4AB11D326925}"/>
              </a:ext>
            </a:extLst>
          </p:cNvPr>
          <p:cNvSpPr txBox="1"/>
          <p:nvPr/>
        </p:nvSpPr>
        <p:spPr>
          <a:xfrm>
            <a:off x="4150715" y="5202768"/>
            <a:ext cx="2637260" cy="321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</a:t>
            </a:r>
            <a:r>
              <a:rPr lang="en-US" sz="1600" i="1" dirty="0" err="1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Organisers</a:t>
            </a:r>
            <a:r>
              <a:rPr lang="en-US" sz="1600" i="1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Alicia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Hidalgo (Chair), </a:t>
            </a: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Fan,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Carolina </a:t>
            </a:r>
            <a:r>
              <a:rPr lang="en-US" sz="1200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Rezaval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Matthias </a:t>
            </a:r>
            <a:r>
              <a:rPr lang="en-US" sz="1200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Soller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US" sz="1200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Tuxworth</a:t>
            </a:r>
            <a:endParaRPr lang="en-US" sz="1200" dirty="0">
              <a:solidFill>
                <a:srgbClr val="FF91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(University of Birmingham)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Matthias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Landgraf (Cambridge)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Riemensperger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(Cologne)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Natalia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Sanchez Soriano (Liverpool)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 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Tear (London)</a:t>
            </a:r>
          </a:p>
          <a:p>
            <a:pPr>
              <a:spcAft>
                <a:spcPts val="600"/>
              </a:spcAft>
            </a:pPr>
            <a:r>
              <a:rPr lang="en-US" sz="1200" i="1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management: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Walczak, </a:t>
            </a:r>
            <a:r>
              <a:rPr lang="en-US" sz="1200" dirty="0">
                <a:solidFill>
                  <a:srgbClr val="B9D5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Samantha</a:t>
            </a: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Oliver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FF91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(University of Birmingham)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764C4C-CC15-6BE0-FCD1-3020C653AC88}"/>
              </a:ext>
            </a:extLst>
          </p:cNvPr>
          <p:cNvSpPr txBox="1"/>
          <p:nvPr/>
        </p:nvSpPr>
        <p:spPr>
          <a:xfrm>
            <a:off x="1161445" y="8474995"/>
            <a:ext cx="448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Early bird registration deadline: 16 June 2024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Abstract deadline: 16 June 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24DA41-C2B7-4110-5825-CBA1F06CBFF4}"/>
              </a:ext>
            </a:extLst>
          </p:cNvPr>
          <p:cNvSpPr/>
          <p:nvPr/>
        </p:nvSpPr>
        <p:spPr>
          <a:xfrm>
            <a:off x="189945" y="312694"/>
            <a:ext cx="6509504" cy="9372326"/>
          </a:xfrm>
          <a:prstGeom prst="rect">
            <a:avLst/>
          </a:prstGeom>
          <a:noFill/>
          <a:ln w="25400">
            <a:solidFill>
              <a:srgbClr val="B9D5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1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167</TotalTime>
  <Words>166</Words>
  <Application>Microsoft Macintosh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Louise Walczak (Conferences and Events)</dc:creator>
  <cp:lastModifiedBy>Alicia Hidalgo (Biosciences)</cp:lastModifiedBy>
  <cp:revision>19</cp:revision>
  <dcterms:created xsi:type="dcterms:W3CDTF">2023-09-14T10:37:17Z</dcterms:created>
  <dcterms:modified xsi:type="dcterms:W3CDTF">2023-11-23T12:31:04Z</dcterms:modified>
</cp:coreProperties>
</file>